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9CB12-6D8B-401F-85A6-BDECAD89BD8A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B147-6174-433C-BF33-578544E7D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28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9CB12-6D8B-401F-85A6-BDECAD89BD8A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B147-6174-433C-BF33-578544E7D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769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9CB12-6D8B-401F-85A6-BDECAD89BD8A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B147-6174-433C-BF33-578544E7D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525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9CB12-6D8B-401F-85A6-BDECAD89BD8A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B147-6174-433C-BF33-578544E7D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707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9CB12-6D8B-401F-85A6-BDECAD89BD8A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B147-6174-433C-BF33-578544E7D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500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9CB12-6D8B-401F-85A6-BDECAD89BD8A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B147-6174-433C-BF33-578544E7D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954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9CB12-6D8B-401F-85A6-BDECAD89BD8A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B147-6174-433C-BF33-578544E7D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834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9CB12-6D8B-401F-85A6-BDECAD89BD8A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B147-6174-433C-BF33-578544E7D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749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9CB12-6D8B-401F-85A6-BDECAD89BD8A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B147-6174-433C-BF33-578544E7D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317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9CB12-6D8B-401F-85A6-BDECAD89BD8A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B147-6174-433C-BF33-578544E7D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346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9CB12-6D8B-401F-85A6-BDECAD89BD8A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B147-6174-433C-BF33-578544E7D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765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9CB12-6D8B-401F-85A6-BDECAD89BD8A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4B147-6174-433C-BF33-578544E7D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381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970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082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Conyers</dc:creator>
  <cp:lastModifiedBy>Jessica Conyers</cp:lastModifiedBy>
  <cp:revision>2</cp:revision>
  <dcterms:created xsi:type="dcterms:W3CDTF">2017-02-06T19:12:38Z</dcterms:created>
  <dcterms:modified xsi:type="dcterms:W3CDTF">2017-02-06T19:17:08Z</dcterms:modified>
</cp:coreProperties>
</file>