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66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475" y="2212418"/>
            <a:ext cx="10585509" cy="13789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230" y="369739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649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1015"/>
            <a:ext cx="10515600" cy="863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538978"/>
            <a:ext cx="10515600" cy="3670069"/>
          </a:xfrm>
          <a:prstGeom prst="rect">
            <a:avLst/>
          </a:prstGeom>
        </p:spPr>
        <p:txBody>
          <a:bodyPr vert="vert" lIns="91440" tIns="45720" rIns="91440" bIns="45720" rtlCol="0">
            <a:normAutofit/>
          </a:bodyPr>
          <a:lstStyle>
            <a:lvl1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75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502549"/>
            <a:ext cx="2628900" cy="4738581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lang="en-US" sz="44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02549"/>
            <a:ext cx="7734300" cy="4738581"/>
          </a:xfrm>
          <a:prstGeom prst="rect">
            <a:avLst/>
          </a:prstGeom>
        </p:spPr>
        <p:txBody>
          <a:bodyPr vert="vert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140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2277"/>
            <a:ext cx="10515600" cy="10013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8031"/>
            <a:ext cx="10515600" cy="34689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79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94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2277"/>
            <a:ext cx="10515600" cy="10013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40457"/>
            <a:ext cx="5181600" cy="3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40457"/>
            <a:ext cx="5181600" cy="3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240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2111"/>
            <a:ext cx="10515600" cy="8995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59526"/>
            <a:ext cx="5157787" cy="6529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40363"/>
            <a:ext cx="5157787" cy="2881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559526"/>
            <a:ext cx="5183188" cy="6529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40363"/>
            <a:ext cx="5183188" cy="2881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9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2277"/>
            <a:ext cx="10515600" cy="1001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92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17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68738"/>
            <a:ext cx="3932237" cy="10197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US" sz="32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68738"/>
            <a:ext cx="6172200" cy="443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93330"/>
            <a:ext cx="3932237" cy="331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3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8464"/>
            <a:ext cx="3932237" cy="102998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US" sz="32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58464"/>
            <a:ext cx="6172200" cy="4443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93330"/>
            <a:ext cx="3932237" cy="331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18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088208"/>
            <a:ext cx="10515600" cy="100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83962"/>
            <a:ext cx="10515600" cy="346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5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639" y="2212418"/>
            <a:ext cx="11834446" cy="137894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Lorum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Ipsum: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Lorum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Ipsum Dolor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Faculty S Name, PhD, CPRP, MD, ACDC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7ED2A7-B38F-423C-B192-5AAFC75AC5D0}"/>
              </a:ext>
            </a:extLst>
          </p:cNvPr>
          <p:cNvSpPr txBox="1">
            <a:spLocks/>
          </p:cNvSpPr>
          <p:nvPr/>
        </p:nvSpPr>
        <p:spPr>
          <a:xfrm>
            <a:off x="0" y="6539877"/>
            <a:ext cx="12191999" cy="446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64075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64075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64075"/>
                </a:solidFill>
                <a:latin typeface="Gotham Book" pitchFamily="50" charset="0"/>
                <a:ea typeface="+mn-ea"/>
                <a:cs typeface="Gotham Book" pitchFamily="50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64075"/>
                </a:solidFill>
                <a:latin typeface="Gotham Book" pitchFamily="50" charset="0"/>
                <a:ea typeface="+mn-ea"/>
                <a:cs typeface="Gotham Book" pitchFamily="50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64075"/>
                </a:solidFill>
                <a:latin typeface="Gotham Book" pitchFamily="50" charset="0"/>
                <a:ea typeface="+mn-ea"/>
                <a:cs typeface="Gotham Book" pitchFamily="50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© 2018 Psychiatric Rehabilitation Foundation.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3319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3D5536-5D9B-4F71-80B9-49D19739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867268"/>
            <a:ext cx="11791950" cy="4340116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Disclosure of Financial Relationships: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Neither I, my spouse, nor any other individual in a position to control the content of this activity, have a relevant financial relationship to any commercial interests discussed in this presentation.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Independence from Commercial Bias/Interest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presentation gives a balanced view of therapeutic options; therefore, generic names are used for commercial/medical/pharmaceutical products or devices when possible.  If trade names are used, trade names from several companies are provided, as available.  Any off-label use of products or devices is explicitly disclosed.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content and format of this activity and its related materials promote improvements or quality of care, and not a proprietary business or commercial interest.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Copyright, Intellectual Property Rights, &amp; Release of Information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Faculty Name, CPRP owns all materials used in conjunction with this activity, or has given credit for and has permission to use materials copyrighted by others.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client information has been anonymized, or written consent from the client has been provided to the Academy for use of identifiable information in this presentation.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43203A-0F37-423A-96E8-3D4C8BF640CE}"/>
              </a:ext>
            </a:extLst>
          </p:cNvPr>
          <p:cNvSpPr txBox="1">
            <a:spLocks/>
          </p:cNvSpPr>
          <p:nvPr/>
        </p:nvSpPr>
        <p:spPr>
          <a:xfrm>
            <a:off x="9525" y="825036"/>
            <a:ext cx="12191999" cy="799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Gotham Medium" pitchFamily="50" charset="0"/>
                <a:ea typeface="+mj-ea"/>
                <a:cs typeface="Gotham Medium" pitchFamily="50" charset="0"/>
              </a:defRPr>
            </a:lvl1pPr>
          </a:lstStyle>
          <a:p>
            <a:pPr algn="ctr"/>
            <a:r>
              <a:rPr lang="en-US" sz="3600" dirty="0">
                <a:solidFill>
                  <a:srgbClr val="164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Financial, Commercial, and Copyright Disclosure</a:t>
            </a:r>
          </a:p>
        </p:txBody>
      </p:sp>
    </p:spTree>
    <p:extLst>
      <p:ext uri="{BB962C8B-B14F-4D97-AF65-F5344CB8AC3E}">
        <p14:creationId xmlns:p14="http://schemas.microsoft.com/office/powerpoint/2010/main" val="54700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A32F93-EEA4-412F-AA6C-FFDD9E39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2277"/>
            <a:ext cx="10515600" cy="1001347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A7EF7B-5326-4E9F-A6F2-3CE045180639}"/>
              </a:ext>
            </a:extLst>
          </p:cNvPr>
          <p:cNvSpPr txBox="1">
            <a:spLocks/>
          </p:cNvSpPr>
          <p:nvPr/>
        </p:nvSpPr>
        <p:spPr>
          <a:xfrm>
            <a:off x="331076" y="2708031"/>
            <a:ext cx="11556124" cy="346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64075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64075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64075"/>
                </a:solidFill>
                <a:latin typeface="Gotham Book" pitchFamily="50" charset="0"/>
                <a:ea typeface="+mn-ea"/>
                <a:cs typeface="Gotham Book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4075"/>
                </a:solidFill>
                <a:latin typeface="Gotham Book" pitchFamily="50" charset="0"/>
                <a:ea typeface="+mn-ea"/>
                <a:cs typeface="Gotham Book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4075"/>
                </a:solidFill>
                <a:latin typeface="Gotham Book" pitchFamily="50" charset="0"/>
                <a:ea typeface="+mn-ea"/>
                <a:cs typeface="Gotham Book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Upon completion of this activity, participants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</a:p>
        </p:txBody>
      </p:sp>
    </p:spTree>
    <p:extLst>
      <p:ext uri="{BB962C8B-B14F-4D97-AF65-F5344CB8AC3E}">
        <p14:creationId xmlns:p14="http://schemas.microsoft.com/office/powerpoint/2010/main" val="3938451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80cc87f-d6d9-40fb-a3a6-99809d887f1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251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Gotham Book</vt:lpstr>
      <vt:lpstr>1_Office Theme</vt:lpstr>
      <vt:lpstr>Presentation Title Lorum Ipsum: Lorum Ipsum Dolor</vt:lpstr>
      <vt:lpstr>PowerPoint Presentation</vt:lpstr>
      <vt:lpstr>Learning Objectives</vt:lpstr>
    </vt:vector>
  </TitlesOfParts>
  <Company>NGIT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Reach (MCI Washington)</dc:creator>
  <cp:lastModifiedBy>Brian Reach (MCI Washington)</cp:lastModifiedBy>
  <cp:revision>26</cp:revision>
  <dcterms:created xsi:type="dcterms:W3CDTF">2017-11-16T21:33:57Z</dcterms:created>
  <dcterms:modified xsi:type="dcterms:W3CDTF">2018-03-23T18:21:31Z</dcterms:modified>
</cp:coreProperties>
</file>